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2" r:id="rId2"/>
    <p:sldId id="263" r:id="rId3"/>
    <p:sldId id="271" r:id="rId4"/>
    <p:sldId id="270" r:id="rId5"/>
    <p:sldId id="264" r:id="rId6"/>
    <p:sldId id="265" r:id="rId7"/>
    <p:sldId id="268" r:id="rId8"/>
    <p:sldId id="269" r:id="rId9"/>
    <p:sldId id="266" r:id="rId10"/>
    <p:sldId id="267" r:id="rId11"/>
    <p:sldId id="256" r:id="rId12"/>
    <p:sldId id="258" r:id="rId13"/>
    <p:sldId id="261" r:id="rId14"/>
    <p:sldId id="259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111111"/>
    <a:srgbClr val="060606"/>
    <a:srgbClr val="171717"/>
    <a:srgbClr val="000000"/>
    <a:srgbClr val="F47C52"/>
    <a:srgbClr val="F2622C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0" autoAdjust="0"/>
    <p:restoredTop sz="87991" autoAdjust="0"/>
  </p:normalViewPr>
  <p:slideViewPr>
    <p:cSldViewPr snapToGrid="0" showGuides="1">
      <p:cViewPr>
        <p:scale>
          <a:sx n="66" d="100"/>
          <a:sy n="66" d="100"/>
        </p:scale>
        <p:origin x="96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13/04/2022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13/04/2022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Stage: Demo 3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6E00-FC34-4F19-B516-8058B199D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677FE-45AF-4F71-863A-EE6B1ADF58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2392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53EBB-AB5C-4CC4-AAA0-C4569F8759A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D03C5-8213-4934-AC55-2CA33B28E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872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A0D63-CF00-4B07-B952-3FB383C44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4747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5BD6FB-EC9E-4B4F-AD40-8A9864AF2B1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BB528-56FC-4526-9E12-A39FAF44B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018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857" y="555083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Probleemstelling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77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C07E68-E970-4628-AB9E-17B680A85D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0B3176-361C-4741-B0C7-C9A4EC1F26BC}"/>
              </a:ext>
            </a:extLst>
          </p:cNvPr>
          <p:cNvSpPr/>
          <p:nvPr/>
        </p:nvSpPr>
        <p:spPr>
          <a:xfrm>
            <a:off x="943429" y="2772229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4348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C07E68-E970-4628-AB9E-17B680A85D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0B3176-361C-4741-B0C7-C9A4EC1F26BC}"/>
              </a:ext>
            </a:extLst>
          </p:cNvPr>
          <p:cNvSpPr/>
          <p:nvPr/>
        </p:nvSpPr>
        <p:spPr>
          <a:xfrm>
            <a:off x="943429" y="2772229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9948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Praktisch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50</TotalTime>
  <Words>40</Words>
  <Application>Microsoft Office PowerPoint</Application>
  <PresentationFormat>Widescreen</PresentationFormat>
  <Paragraphs>19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atf</vt:lpstr>
      <vt:lpstr>Franklin Gothic atf bold</vt:lpstr>
      <vt:lpstr>Office Theme</vt:lpstr>
      <vt:lpstr>PowerPoint Presentation</vt:lpstr>
      <vt:lpstr>PowerPoint Presentation</vt:lpstr>
      <vt:lpstr>Google Anthos </vt:lpstr>
      <vt:lpstr>Features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4</cp:revision>
  <dcterms:created xsi:type="dcterms:W3CDTF">2022-04-13T07:29:23Z</dcterms:created>
  <dcterms:modified xsi:type="dcterms:W3CDTF">2022-04-13T08:20:18Z</dcterms:modified>
</cp:coreProperties>
</file>